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ppt/revisionInfo.xml" ContentType="application/vnd.ms-powerpoint.revisioninfo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4827BA-D83F-432B-8BB3-9A1341AC71A0}" v="47" dt="2023-02-02T09:02:11.422"/>
  </p1510:revLst>
</p1510:revInfo>
</file>

<file path=ppt/tableStyles.xml><?xml version="1.0" encoding="utf-8"?>
<a:tblStyleLst xmlns:a="http://schemas.openxmlformats.org/drawingml/2006/main" def="{8C340B0B-6CC3-454F-905E-1137773BADF3}">
  <a:tblStyle styleId="{8C340B0B-6CC3-454F-905E-1137773BADF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FD982B76-083E-44EE-A541-5E1ADE81FB37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 b="off" i="off"/>
      <a:tcStyle>
        <a:tcBdr/>
        <a:fill>
          <a:solidFill>
            <a:srgbClr val="CFD7E7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FD7E7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81" d="100"/>
          <a:sy n="81" d="100"/>
        </p:scale>
        <p:origin x="1498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633336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64902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91375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12483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3786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04495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Noto Sans Symbols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Noto Sans Symbols"/>
              <a:buNone/>
              <a:defRPr sz="13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25B6AE37-F510-4104-97FF-62A2F4C8CA52}" type="datetime1">
              <a:rPr lang="en-US" smtClean="0"/>
              <a:t>4/6/2024</a:t>
            </a:fld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3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342900" marR="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Noto Sans Symbols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71450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Noto Sans Symbols"/>
              <a:buNone/>
              <a:defRPr sz="13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Noto Sans Symbols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Noto Sans Symbols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927D1AF0-74A6-435B-ADC6-86715D84DEFF}" type="datetime1">
              <a:rPr lang="en-US" smtClean="0"/>
              <a:t>4/6/2024</a:t>
            </a:fld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57200" y="12954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30480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❑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30480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❑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251CE321-8E86-464A-BDEE-89274993642E}" type="datetime1">
              <a:rPr lang="en-US" smtClean="0"/>
              <a:t>4/6/2024</a:t>
            </a:fld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12954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342900" marR="0" lvl="0" indent="-1714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171450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❑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4645026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342900" marR="0" lvl="0" indent="-1714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171450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4"/>
          </p:nvPr>
        </p:nvSpPr>
        <p:spPr>
          <a:xfrm>
            <a:off x="4645026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❑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4AA311AD-1A49-46C5-A851-1A130A200094}" type="datetime1">
              <a:rPr lang="en-US" smtClean="0"/>
              <a:t>4/6/2024</a:t>
            </a:fld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3238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❑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30480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57201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7145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171450" algn="l" rtl="0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9252B03-F403-4777-A792-65E1AA083379}" type="datetime1">
              <a:rPr lang="en-US" smtClean="0"/>
              <a:t>4/6/2024</a:t>
            </a:fld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7145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171450" algn="l" rtl="0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245805E-865A-4920-A64D-75716755D983}" type="datetime1">
              <a:rPr lang="en-US" smtClean="0"/>
              <a:t>4/6/2024</a:t>
            </a:fld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12954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536825" y="206375"/>
            <a:ext cx="4070351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❑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1416501A-7A99-40D9-A72C-2746E5187F85}" type="datetime1">
              <a:rPr lang="en-US" smtClean="0"/>
              <a:t>4/6/2024</a:t>
            </a:fld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4732338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541339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❑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9276BF41-2A73-4173-B240-C16B2B5DA131}" type="datetime1">
              <a:rPr lang="en-US" smtClean="0"/>
              <a:t>4/6/2024</a:t>
            </a:fld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 r="-22000"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12954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2286002"/>
            <a:ext cx="8229600" cy="4070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❑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423FE780-9047-4C10-926F-A43A97007AC1}" type="datetime1">
              <a:rPr lang="en-US" smtClean="0"/>
              <a:t>4/6/2024</a:t>
            </a:fld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579749" y="1460273"/>
            <a:ext cx="7984502" cy="712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Smoke Detector Using Arduino and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Labview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2171700" y="2403986"/>
            <a:ext cx="4800600" cy="4577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Developed By:</a:t>
            </a: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I031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Ashmit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Lal</a:t>
            </a: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I046 Soham Patil</a:t>
            </a: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I071 Dhrumil Parekh</a:t>
            </a:r>
          </a:p>
          <a:p>
            <a:pPr marL="0" indent="0">
              <a:spcBef>
                <a:spcPts val="0"/>
              </a:spcBef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</a:t>
            </a: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Prof. Dattatray Sawant</a:t>
            </a:r>
          </a:p>
          <a:p>
            <a:pPr marL="0" indent="0">
              <a:spcBef>
                <a:spcPts val="0"/>
              </a:spcBef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 : VI   Subject : 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OE- SCADA </a:t>
            </a: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Tech AI </a:t>
            </a:r>
          </a:p>
          <a:p>
            <a:pPr marL="0" indent="0"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Academic Year : 2023 -2024</a:t>
            </a:r>
          </a:p>
          <a:p>
            <a:pPr marL="0" indent="0"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</a:pP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1657350" y="1083200"/>
            <a:ext cx="58293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VI’s used in Front Panel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2171700" y="2411963"/>
            <a:ext cx="4800600" cy="3999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EF0053-0AD9-A058-1F28-ACDE28605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179" y="1857282"/>
            <a:ext cx="6485641" cy="455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891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1657350" y="1161391"/>
            <a:ext cx="58293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VI’s used in Block Diagram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2171700" y="2411963"/>
            <a:ext cx="4800600" cy="3999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242694-21AF-4453-0834-D5A68A1A0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191" y="2133352"/>
            <a:ext cx="6629618" cy="391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895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45CFF-F387-E7D4-BCBC-4264F3A2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08523"/>
            <a:ext cx="8229600" cy="914400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Code snippet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493756-6C94-B82C-27E4-6AA46D920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906" y="2322923"/>
            <a:ext cx="5836187" cy="410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83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1657350" y="1309443"/>
            <a:ext cx="58293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Outputs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2171700" y="2411963"/>
            <a:ext cx="4800600" cy="3999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26284D-B5DB-F59D-B5EA-42F43E5252CC}"/>
              </a:ext>
            </a:extLst>
          </p:cNvPr>
          <p:cNvSpPr txBox="1"/>
          <p:nvPr/>
        </p:nvSpPr>
        <p:spPr>
          <a:xfrm>
            <a:off x="1657350" y="2500273"/>
            <a:ext cx="3374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/>
              <a:t>No smoke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157DE9-206A-8647-A28A-DAED99A57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15" y="2957917"/>
            <a:ext cx="3569223" cy="23301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F56DF8-4E7F-FCA7-887A-B908FE37C5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1940" y="3034121"/>
            <a:ext cx="3562842" cy="20940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FD38C6-1E6E-90BA-F6CB-34616F8F439E}"/>
              </a:ext>
            </a:extLst>
          </p:cNvPr>
          <p:cNvSpPr txBox="1"/>
          <p:nvPr/>
        </p:nvSpPr>
        <p:spPr>
          <a:xfrm>
            <a:off x="6238067" y="2411962"/>
            <a:ext cx="2497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/>
              <a:t>Smoke detected</a:t>
            </a:r>
          </a:p>
        </p:txBody>
      </p:sp>
    </p:spTree>
    <p:extLst>
      <p:ext uri="{BB962C8B-B14F-4D97-AF65-F5344CB8AC3E}">
        <p14:creationId xmlns:p14="http://schemas.microsoft.com/office/powerpoint/2010/main" val="598293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1657350" y="1309443"/>
            <a:ext cx="58293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used in Hardware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2171700" y="2411963"/>
            <a:ext cx="4800600" cy="3999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26284D-B5DB-F59D-B5EA-42F43E5252CC}"/>
              </a:ext>
            </a:extLst>
          </p:cNvPr>
          <p:cNvSpPr txBox="1"/>
          <p:nvPr/>
        </p:nvSpPr>
        <p:spPr>
          <a:xfrm>
            <a:off x="2171700" y="2434710"/>
            <a:ext cx="33745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sz="1800" dirty="0"/>
              <a:t>Arduino Uno R3</a:t>
            </a:r>
          </a:p>
          <a:p>
            <a:pPr marL="342900" indent="-342900">
              <a:buAutoNum type="arabicPeriod"/>
            </a:pPr>
            <a:r>
              <a:rPr lang="en-IN" sz="1800" dirty="0"/>
              <a:t>MQ-2 Smoke Sensor</a:t>
            </a:r>
          </a:p>
          <a:p>
            <a:pPr marL="342900" indent="-342900">
              <a:buAutoNum type="arabicPeriod"/>
            </a:pPr>
            <a:r>
              <a:rPr lang="en-IN" sz="1800" dirty="0"/>
              <a:t>Uno Cable</a:t>
            </a:r>
          </a:p>
          <a:p>
            <a:pPr marL="342900" indent="-342900">
              <a:buAutoNum type="arabicPeriod"/>
            </a:pPr>
            <a:r>
              <a:rPr lang="en-IN" sz="1800" dirty="0"/>
              <a:t>LED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44108A-8478-D0E3-E66B-E13A4E822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1100" y="4197302"/>
            <a:ext cx="2649717" cy="19872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E89130-BB97-BD36-EB03-6C406E91F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426444" y="4208331"/>
            <a:ext cx="2649719" cy="19872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36568F7-6B43-4C3E-EB7E-A80C867DC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161790" y="4197302"/>
            <a:ext cx="2649719" cy="198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98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56171"/>
            <a:ext cx="7772400" cy="1362075"/>
          </a:xfrm>
        </p:spPr>
        <p:txBody>
          <a:bodyPr/>
          <a:lstStyle/>
          <a:p>
            <a:pPr algn="ctr"/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8657140"/>
      </p:ext>
    </p:extLst>
  </p:cSld>
  <p:clrMapOvr>
    <a:masterClrMapping/>
  </p:clrMapOvr>
</p:sld>
</file>

<file path=ppt/theme/theme1.xml><?xml version="1.0" encoding="utf-8"?>
<a:theme xmlns:a="http://schemas.openxmlformats.org/drawingml/2006/main" name="MPST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E0E7CF59B8C44894507F707FDA9C79" ma:contentTypeVersion="13" ma:contentTypeDescription="Create a new document." ma:contentTypeScope="" ma:versionID="249f6125ad263d330a89f476e97e7a8f">
  <xsd:schema xmlns:xsd="http://www.w3.org/2001/XMLSchema" xmlns:xs="http://www.w3.org/2001/XMLSchema" xmlns:p="http://schemas.microsoft.com/office/2006/metadata/properties" xmlns:ns2="5ff09c62-7d0e-49c9-805e-081634fe1fde" xmlns:ns3="e9869f65-7310-4a41-8d61-32e6ebc78896" targetNamespace="http://schemas.microsoft.com/office/2006/metadata/properties" ma:root="true" ma:fieldsID="8bfbfc9a724beaa5c7e4a291c7dc4977" ns2:_="" ns3:_="">
    <xsd:import namespace="5ff09c62-7d0e-49c9-805e-081634fe1fde"/>
    <xsd:import namespace="e9869f65-7310-4a41-8d61-32e6ebc78896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f09c62-7d0e-49c9-805e-081634fe1fde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d765a431-9415-4219-9cd0-5363948861b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869f65-7310-4a41-8d61-32e6ebc78896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14844288-f6e2-46d9-b68f-f25c033b2e9c}" ma:internalName="TaxCatchAll" ma:showField="CatchAllData" ma:web="e9869f65-7310-4a41-8d61-32e6ebc7889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9869f65-7310-4a41-8d61-32e6ebc78896" xsi:nil="true"/>
    <ReferenceId xmlns="5ff09c62-7d0e-49c9-805e-081634fe1fde" xsi:nil="true"/>
    <lcf76f155ced4ddcb4097134ff3c332f xmlns="5ff09c62-7d0e-49c9-805e-081634fe1fde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E16C41F-820F-4466-83D1-EC00C00DB47A}"/>
</file>

<file path=customXml/itemProps2.xml><?xml version="1.0" encoding="utf-8"?>
<ds:datastoreItem xmlns:ds="http://schemas.openxmlformats.org/officeDocument/2006/customXml" ds:itemID="{2F731C63-5ACC-4E7F-BD27-359E8B8B6273}"/>
</file>

<file path=customXml/itemProps3.xml><?xml version="1.0" encoding="utf-8"?>
<ds:datastoreItem xmlns:ds="http://schemas.openxmlformats.org/officeDocument/2006/customXml" ds:itemID="{6B94DCCF-FF5E-4DB7-8598-EADFAE664CC2}"/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78</Words>
  <Application>Microsoft Office PowerPoint</Application>
  <PresentationFormat>On-screen Show (4:3)</PresentationFormat>
  <Paragraphs>31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Noto Sans Symbols</vt:lpstr>
      <vt:lpstr>Times New Roman</vt:lpstr>
      <vt:lpstr>MPSTME</vt:lpstr>
      <vt:lpstr>Smoke Detector Using Arduino and Labview</vt:lpstr>
      <vt:lpstr>VI’s used in Front Panel</vt:lpstr>
      <vt:lpstr>VI’s used in Block Diagram </vt:lpstr>
      <vt:lpstr>Arduino Code snippet </vt:lpstr>
      <vt:lpstr>Arduino Outputs</vt:lpstr>
      <vt:lpstr>Components used in Hardware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Air Pollution Trends</dc:title>
  <dc:creator>Shubha Puthran</dc:creator>
  <cp:lastModifiedBy>DHRUMIL  PAREKH - 70122100122</cp:lastModifiedBy>
  <cp:revision>68</cp:revision>
  <dcterms:modified xsi:type="dcterms:W3CDTF">2024-04-06T08:51:35Z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0x010100BFE0E7CF59B8C44894507F707FDA9C79</vt:lpwstr>
  </property>
</Properties>
</file>